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Overpass"/>
      <p:bold r:id="rId17"/>
      <p:boldItalic r:id="rId18"/>
    </p:embeddedFont>
    <p:embeddedFont>
      <p:font typeface="Quattrocento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jrwDpksoHwKGKQvqy2AOhtNBsT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.fntdata"/><Relationship Id="rId11" Type="http://schemas.openxmlformats.org/officeDocument/2006/relationships/slide" Target="slides/slide7.xml"/><Relationship Id="rId22" Type="http://schemas.openxmlformats.org/officeDocument/2006/relationships/font" Target="fonts/QuattrocentoSans-boldItalic.fntdata"/><Relationship Id="rId10" Type="http://schemas.openxmlformats.org/officeDocument/2006/relationships/slide" Target="slides/slide6.xml"/><Relationship Id="rId21" Type="http://schemas.openxmlformats.org/officeDocument/2006/relationships/font" Target="fonts/Quattrocento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verpass-bold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QuattrocentoSans-regular.fntdata"/><Relationship Id="rId6" Type="http://schemas.openxmlformats.org/officeDocument/2006/relationships/slide" Target="slides/slide2.xml"/><Relationship Id="rId18" Type="http://schemas.openxmlformats.org/officeDocument/2006/relationships/font" Target="fonts/Overpas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a2f01692f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2a2f01692f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" name="Google Shape;38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Relationship Id="rId10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Creación de un Robot de Trading para Bitcoin</a:t>
            </a:r>
            <a:endParaRPr b="0" i="0" sz="4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837724" y="4881870"/>
            <a:ext cx="3401139" cy="418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29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Overpass"/>
              <a:buNone/>
            </a:pPr>
            <a:r>
              <a:rPr b="1" i="0" lang="en-US" sz="23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Grupo No. 3</a:t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050" y="-1"/>
            <a:ext cx="5848350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15" y="1494774"/>
            <a:ext cx="13483690" cy="56760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/>
          <p:nvPr/>
        </p:nvSpPr>
        <p:spPr>
          <a:xfrm>
            <a:off x="729615" y="491208"/>
            <a:ext cx="6585585" cy="694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Overpass"/>
              <a:buNone/>
            </a:pPr>
            <a:r>
              <a:rPr b="1" lang="en-US" sz="43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Visualización</a:t>
            </a:r>
            <a:endParaRPr sz="4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/>
          <p:nvPr/>
        </p:nvSpPr>
        <p:spPr>
          <a:xfrm>
            <a:off x="837724" y="3122918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lang="en-US" sz="4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Conclusiones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837724" y="3975716"/>
            <a:ext cx="40791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200"/>
              <a:buFont typeface="Overpass"/>
              <a:buNone/>
            </a:pPr>
            <a:r>
              <a:rPr b="1" lang="en-US" sz="62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sz="6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1469112" y="5543312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696648" y="4914317"/>
            <a:ext cx="40791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20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código proporciona una base sólida para el análisis de trading automatizado en Bitcoin. </a:t>
            </a:r>
            <a:endParaRPr sz="20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5275734" y="3975741"/>
            <a:ext cx="40791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200"/>
              <a:buFont typeface="Overpass"/>
              <a:buNone/>
            </a:pPr>
            <a:r>
              <a:rPr b="1" lang="en-US" sz="62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sz="6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5275734" y="4934859"/>
            <a:ext cx="4079100" cy="22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20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SMA (Media Móvil Simple) es una herramienta fundamental en el análisis técnico que permite a los traders identificar tendencias, generar señales de compra/venta y filtrar el ruido del mercado</a:t>
            </a:r>
            <a:endParaRPr sz="20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9713720" y="3836266"/>
            <a:ext cx="40791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200"/>
              <a:buFont typeface="Overpass"/>
              <a:buNone/>
            </a:pPr>
            <a:r>
              <a:rPr b="1" lang="en-US" sz="62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 sz="6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9713725" y="5038174"/>
            <a:ext cx="40791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20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trading de criptomonedas implica riesgos, por lo que es fundamental conocer </a:t>
            </a:r>
            <a:r>
              <a:rPr lang="en-US" sz="20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cómo</a:t>
            </a:r>
            <a:r>
              <a:rPr lang="en-US" sz="20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gestionarlos. </a:t>
            </a:r>
            <a:endParaRPr sz="20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66482" y="7661485"/>
            <a:ext cx="2063917" cy="45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lang="en-US" sz="4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Creación de un Robot de Trading para Bitcoin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837724" y="5587723"/>
            <a:ext cx="3401139" cy="418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29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Overpass"/>
              <a:buNone/>
            </a:pPr>
            <a:r>
              <a:rPr b="1" lang="en-US" sz="23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Grupo No. 3</a:t>
            </a:r>
            <a:endParaRPr sz="2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/>
          <p:nvPr/>
        </p:nvSpPr>
        <p:spPr>
          <a:xfrm>
            <a:off x="837724" y="2485787"/>
            <a:ext cx="8317944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Quattrocento Sans"/>
              <a:buNone/>
            </a:pPr>
            <a:r>
              <a:rPr b="1"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Objetivo del proyecto</a:t>
            </a:r>
            <a:endParaRPr sz="4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837724" y="4037687"/>
            <a:ext cx="8065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Quattrocento Sans"/>
              <a:buNone/>
            </a:pPr>
            <a:r>
              <a:rPr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Este proyecto tiene como objetivo crear un bot de trading automatizado que analice el comportamiento del precio de Bitcoin en tiempo real y tome decisiones de compra, venta o mantener, basándose en medias móviles simples y tendencias de mercado.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preencoded.png"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a2f01692f_0_0"/>
          <p:cNvSpPr txBox="1"/>
          <p:nvPr/>
        </p:nvSpPr>
        <p:spPr>
          <a:xfrm>
            <a:off x="6677725" y="3639375"/>
            <a:ext cx="7030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AutoNum type="arabicPeriod"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se comporta el precio del Bitcoin en un determinado período de tiempo?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AutoNum type="arabicPeriod"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vamos a extraer y de donde la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información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para su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análisis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?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AutoNum type="arabicPeriod"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¿Cuáles criterios se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usarán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para tomar una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decisión si comprar o vender?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AutoNum type="arabicPeriod"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se implementará el Bot?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g32a2f01692f_0_0"/>
          <p:cNvSpPr txBox="1"/>
          <p:nvPr/>
        </p:nvSpPr>
        <p:spPr>
          <a:xfrm>
            <a:off x="6589425" y="2476550"/>
            <a:ext cx="67719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Preguntas clave</a:t>
            </a:r>
            <a:r>
              <a:rPr lang="en-US" sz="5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5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1" name="Google Shape;61;g32a2f01692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43625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32a2f01692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66482" y="7671635"/>
            <a:ext cx="2063917" cy="45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6580798" y="2485787"/>
            <a:ext cx="8317944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Quattrocento Sans"/>
              <a:buNone/>
            </a:pPr>
            <a:r>
              <a:rPr b="1" lang="en-US" sz="4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Herramientas utilizadas </a:t>
            </a:r>
            <a:endParaRPr sz="4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7647002" y="3623724"/>
            <a:ext cx="6185535" cy="303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pandas</a:t>
            </a:r>
            <a:r>
              <a:rPr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y </a:t>
            </a:r>
            <a:r>
              <a:rPr b="1"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numpy</a:t>
            </a:r>
            <a:r>
              <a:rPr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para manipulación de datos.</a:t>
            </a:r>
            <a:endParaRPr/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yfinance</a:t>
            </a:r>
            <a:r>
              <a:rPr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para obtener datos financieros de Bitcoin.</a:t>
            </a:r>
            <a:endParaRPr/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matplotlib</a:t>
            </a:r>
            <a:r>
              <a:rPr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para visualización de datos.</a:t>
            </a:r>
            <a:endParaRPr/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requests</a:t>
            </a:r>
            <a:r>
              <a:rPr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y </a:t>
            </a:r>
            <a:r>
              <a:rPr b="1"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BeautifulSoup</a:t>
            </a:r>
            <a:r>
              <a:rPr lang="en-US" sz="24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para scraping</a:t>
            </a:r>
            <a:endParaRPr sz="2400">
              <a:solidFill>
                <a:srgbClr val="E5E0D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4008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66482" y="7671635"/>
            <a:ext cx="2063917" cy="45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67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/>
          <p:nvPr/>
        </p:nvSpPr>
        <p:spPr>
          <a:xfrm>
            <a:off x="824746" y="648057"/>
            <a:ext cx="6542842" cy="693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Quattrocento Sans"/>
              <a:buNone/>
            </a:pPr>
            <a:r>
              <a:rPr b="1" lang="en-US" sz="435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Conceptos Básicos de SMA</a:t>
            </a:r>
            <a:endParaRPr sz="43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824746" y="1959650"/>
            <a:ext cx="530185" cy="530185"/>
          </a:xfrm>
          <a:prstGeom prst="roundRect">
            <a:avLst>
              <a:gd fmla="val 18669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1028224" y="2058352"/>
            <a:ext cx="123111" cy="332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00"/>
              <a:buFont typeface="Overpass"/>
              <a:buNone/>
            </a:pPr>
            <a:r>
              <a:rPr b="1" lang="en-US" sz="2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1590556" y="1959650"/>
            <a:ext cx="2772489" cy="346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Overpass"/>
              <a:buNone/>
            </a:pPr>
            <a:r>
              <a:rPr b="1" lang="en-US" sz="21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SMA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1590549" y="2447575"/>
            <a:ext cx="32676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9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promedio móvil simple (SMA) es un indicador técnico que calcula la media de los precios de cierre de un activo durante un período específico</a:t>
            </a:r>
            <a:r>
              <a:rPr lang="en-US" sz="18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4689872" y="1959650"/>
            <a:ext cx="530185" cy="530185"/>
          </a:xfrm>
          <a:prstGeom prst="roundRect">
            <a:avLst>
              <a:gd fmla="val 18669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4858226" y="2058352"/>
            <a:ext cx="193477" cy="332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00"/>
              <a:buFont typeface="Overpass"/>
              <a:buNone/>
            </a:pPr>
            <a:r>
              <a:rPr b="1" lang="en-US" sz="2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5455682" y="1959650"/>
            <a:ext cx="2772489" cy="346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Overpass"/>
              <a:buNone/>
            </a:pPr>
            <a:r>
              <a:rPr b="1" lang="en-US" sz="21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Tendencia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5455675" y="2447575"/>
            <a:ext cx="3020700" cy="30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9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SMA ayuda a identificar las tendencias del mercado. Una SMA ascendente indica una tendencia alcista, mientras que una SMA descendente indica una tendencia bajista.</a:t>
            </a:r>
            <a:endParaRPr sz="19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824746" y="5963841"/>
            <a:ext cx="530185" cy="530185"/>
          </a:xfrm>
          <a:prstGeom prst="roundRect">
            <a:avLst>
              <a:gd fmla="val 18669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995005" y="6062543"/>
            <a:ext cx="189548" cy="332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00"/>
              <a:buFont typeface="Overpass"/>
              <a:buNone/>
            </a:pPr>
            <a:r>
              <a:rPr b="1" lang="en-US" sz="2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1590549" y="5963850"/>
            <a:ext cx="3937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Overpass"/>
              <a:buNone/>
            </a:pPr>
            <a:r>
              <a:rPr b="1" lang="en-US" sz="21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Señales de Compra/Venta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1590556" y="6451759"/>
            <a:ext cx="6728698" cy="1130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9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 cruces de SMA pueden proporcionar señales de compra o venta. Un cruce por arriba indica una posible compra, mientras que un cruce por debajo indica una posible venta.</a:t>
            </a:r>
            <a:endParaRPr sz="19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/>
          <p:nvPr/>
        </p:nvSpPr>
        <p:spPr>
          <a:xfrm>
            <a:off x="6246248" y="708075"/>
            <a:ext cx="78465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verpass"/>
              <a:buNone/>
            </a:pPr>
            <a:r>
              <a:rPr b="1" lang="en-US" sz="4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Análisis de Datos Históricos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8" name="Google Shape;9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6257" y="1672233"/>
            <a:ext cx="542806" cy="54280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"/>
          <p:cNvSpPr/>
          <p:nvPr/>
        </p:nvSpPr>
        <p:spPr>
          <a:xfrm>
            <a:off x="6935007" y="1954403"/>
            <a:ext cx="255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Recopilación de Datos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246257" y="2881551"/>
            <a:ext cx="3649266" cy="1042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lang="en-US" sz="18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necesitan datos históricos de Bitcoin para el análisis y el desarrollo del algoritmo.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preencoded.png" id="101" name="Google Shape;10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1158" y="1672233"/>
            <a:ext cx="542806" cy="54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/>
          <p:nvPr/>
        </p:nvSpPr>
        <p:spPr>
          <a:xfrm>
            <a:off x="10771858" y="1954403"/>
            <a:ext cx="33210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Limpieza y Preprocesamiento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10221158" y="2881551"/>
            <a:ext cx="3649385" cy="1042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lang="en-US" sz="18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Los datos recopilados deben limpiarse y preprocesarse para garantizar la precisión del análisis.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preencoded.png" id="104" name="Google Shape;10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6257" y="4879896"/>
            <a:ext cx="542806" cy="54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6793707" y="4999328"/>
            <a:ext cx="255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Estructura de Datos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6246257" y="5784413"/>
            <a:ext cx="3649266" cy="1737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lang="en-US" sz="180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Los datos deben organizarse en un formato adecuado para el análisis, por ejemplo, una tabla con fechas, precios de apertura, cierre, máximo y mínimo.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66482" y="7671635"/>
            <a:ext cx="2063917" cy="45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589" y="1438834"/>
            <a:ext cx="59436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/>
          <p:nvPr/>
        </p:nvSpPr>
        <p:spPr>
          <a:xfrm>
            <a:off x="605602" y="587250"/>
            <a:ext cx="30399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Recopilación de Datos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589" y="3701467"/>
            <a:ext cx="28575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589" y="5417220"/>
            <a:ext cx="421957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3111" y="456905"/>
            <a:ext cx="542806" cy="54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/>
          <p:nvPr/>
        </p:nvSpPr>
        <p:spPr>
          <a:xfrm>
            <a:off x="7876675" y="568700"/>
            <a:ext cx="3922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Limpieza y Preprocesamiento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8" name="Google Shape;11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44761" y="297295"/>
            <a:ext cx="542806" cy="54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91195" y="1083828"/>
            <a:ext cx="5807245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76673" y="4908955"/>
            <a:ext cx="5721767" cy="308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66482" y="7671635"/>
            <a:ext cx="2063917" cy="45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>
            <a:off x="837725" y="853325"/>
            <a:ext cx="8063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lang="en-US" sz="4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Desarrollo del Algoritmo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7638" y="2036088"/>
            <a:ext cx="2137529" cy="174021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/>
          <p:nvPr/>
        </p:nvSpPr>
        <p:spPr>
          <a:xfrm>
            <a:off x="4020979" y="2891909"/>
            <a:ext cx="110728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Overpass"/>
              <a:buNone/>
            </a:pPr>
            <a:r>
              <a:rPr b="1" lang="en-US" sz="23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sz="2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5384482" y="227540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Overpass"/>
              <a:buNone/>
            </a:pPr>
            <a:r>
              <a:rPr b="1" lang="en-US" sz="22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Estrategia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5384482" y="2770942"/>
            <a:ext cx="8168878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9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define una estrategia de trading basada en SMA, especificando las señales de compra y venta.</a:t>
            </a:r>
            <a:endParaRPr sz="19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fmla="val 659712" name="adj"/>
            </a:avLst>
          </a:prstGeom>
          <a:solidFill>
            <a:srgbClr val="971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8814" y="3836075"/>
            <a:ext cx="4275058" cy="174021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3989308" y="4466868"/>
            <a:ext cx="173950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Overpass"/>
              <a:buNone/>
            </a:pPr>
            <a:r>
              <a:rPr b="1" lang="en-US" sz="23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sz="2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6453187" y="4075390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Overpass"/>
              <a:buNone/>
            </a:pPr>
            <a:r>
              <a:rPr b="1" lang="en-US" sz="22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SMA Lenta y Rápida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9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utilizan dos SMAs con períodos diferentes (uno lento y uno rápido) para generar señales.</a:t>
            </a:r>
            <a:endParaRPr sz="19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fmla="val 659712" name="adj"/>
            </a:avLst>
          </a:prstGeom>
          <a:solidFill>
            <a:srgbClr val="971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8" name="Google Shape;13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109" y="5636062"/>
            <a:ext cx="6412587" cy="174021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/>
          <p:nvPr/>
        </p:nvSpPr>
        <p:spPr>
          <a:xfrm>
            <a:off x="3991213" y="6266855"/>
            <a:ext cx="170378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50"/>
              <a:buFont typeface="Overpass"/>
              <a:buNone/>
            </a:pPr>
            <a:r>
              <a:rPr b="1" lang="en-US" sz="23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 sz="2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Overpass"/>
              <a:buNone/>
            </a:pPr>
            <a:r>
              <a:rPr b="1" lang="en-US" sz="22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Cruces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7522000" y="6370933"/>
            <a:ext cx="38358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950">
                <a:solidFill>
                  <a:srgbClr val="E5E0D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identifican las cruces entre las SMAs para generar señales de compra o venta.</a:t>
            </a:r>
            <a:endParaRPr sz="19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45516" y="5770602"/>
            <a:ext cx="3384884" cy="24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/>
          <p:nvPr/>
        </p:nvSpPr>
        <p:spPr>
          <a:xfrm>
            <a:off x="826999" y="651625"/>
            <a:ext cx="75969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Overpass"/>
              <a:buNone/>
            </a:pPr>
            <a:r>
              <a:rPr b="1" lang="en-US" sz="43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Implementación</a:t>
            </a:r>
            <a:endParaRPr sz="4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0" name="Google Shape;1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008" y="1701046"/>
            <a:ext cx="1181576" cy="18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/>
          <p:nvPr/>
        </p:nvSpPr>
        <p:spPr>
          <a:xfrm>
            <a:off x="2363033" y="1937266"/>
            <a:ext cx="2780109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Overpass"/>
              <a:buNone/>
            </a:pPr>
            <a:r>
              <a:rPr b="1" lang="en-US" sz="21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Web Scrapping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324339" y="2376036"/>
            <a:ext cx="5953958" cy="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8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API Yahoo finance</a:t>
            </a:r>
            <a:endParaRPr/>
          </a:p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8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https://coinmarketcap.com/currencies/bitcoin/</a:t>
            </a:r>
            <a:endParaRPr/>
          </a:p>
        </p:txBody>
      </p:sp>
      <p:pic>
        <p:nvPicPr>
          <p:cNvPr descr="preencoded.png" id="153" name="Google Shape;15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008" y="3591520"/>
            <a:ext cx="1181576" cy="209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2363033" y="3827740"/>
            <a:ext cx="2780109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Overpass"/>
              <a:buNone/>
            </a:pPr>
            <a:r>
              <a:rPr b="1" lang="en-US" sz="21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Integración de SMA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363033" y="4316849"/>
            <a:ext cx="5953958" cy="1134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8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 implementa la estrategia SMA en el código, utilizando las funciones de la biblioteca para calcular las SMAs y generar señales.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6" name="Google Shape;15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008" y="5687497"/>
            <a:ext cx="1181576" cy="18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/>
          <p:nvPr/>
        </p:nvSpPr>
        <p:spPr>
          <a:xfrm>
            <a:off x="2363033" y="5923717"/>
            <a:ext cx="2780109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Overpass"/>
              <a:buNone/>
            </a:pPr>
            <a:r>
              <a:rPr b="1" lang="en-US" sz="21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Visualización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324339" y="6437046"/>
            <a:ext cx="5953958" cy="1134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8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 utiliza matplotlib para mostrar la tendencia del Bitcoin y las gráficas de los SMA 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2025-01-28T19:34:02Z</dcterms:created>
  <dc:creator>PptxGenJS</dc:creator>
</cp:coreProperties>
</file>